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10.png" ContentType="image/png"/>
  <Override PartName="/ppt/media/image47.png" ContentType="image/png"/>
  <Override PartName="/ppt/media/image35.png" ContentType="image/png"/>
  <Override PartName="/ppt/media/image5.png" ContentType="image/png"/>
  <Override PartName="/ppt/media/image17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14.png" ContentType="image/png"/>
  <Override PartName="/ppt/media/image62.png" ContentType="image/png"/>
  <Override PartName="/ppt/media/image25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22.png" ContentType="image/png"/>
  <Override PartName="/ppt/media/image59.png" ContentType="image/png"/>
  <Override PartName="/ppt/media/image57.png" ContentType="image/png"/>
  <Override PartName="/ppt/media/image20.png" ContentType="image/png"/>
  <Override PartName="/ppt/media/image61.png" ContentType="image/png"/>
  <Override PartName="/ppt/media/image24.png" ContentType="image/png"/>
  <Override PartName="/ppt/media/image31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76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7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65.xml.rels" ContentType="application/vnd.openxmlformats-package.relationships+xml"/>
  <Override PartName="/ppt/slides/_rels/slide58.xml.rels" ContentType="application/vnd.openxmlformats-package.relationships+xml"/>
  <Override PartName="/ppt/slides/_rels/slide74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A11664-9966-46A0-9B51-ACBADDA2914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81D1AE-17C9-4ACC-9EFB-3A0948A7340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69EDE3-F6D8-47BF-AF61-BE296F82358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6A25A0-7F26-42C8-9443-5B2CAF9C210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73ABE5F-8C79-4DD8-9548-ED8A66FCC69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7D5D4F-80B0-4343-BC7B-2E77C8083C9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BA9F2C-DD5A-4E5F-8141-FBA221BFC2D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8B968C-3978-41C7-A969-8ABB4DD13A8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CF6CCB-5281-45A4-BEDF-E0AABE80EAF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A87625-05E8-453E-80BF-526116471BC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D1F862-7839-48F5-AD79-5E7F266031B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E820AB-EE57-4E1A-86F5-9D80121270B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0C145C6-1615-4FC8-A49A-A7738FB53B7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image" Target="../media/image61.png"/><Relationship Id="rId3" Type="http://schemas.openxmlformats.org/officeDocument/2006/relationships/image" Target="../media/image62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25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26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28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1435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2024-08-28T10:13:37Z</dcterms:modified>
  <cp:revision>88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